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319" r:id="rId3"/>
    <p:sldId id="332" r:id="rId4"/>
    <p:sldId id="279" r:id="rId5"/>
    <p:sldId id="314" r:id="rId6"/>
    <p:sldId id="325" r:id="rId7"/>
    <p:sldId id="326" r:id="rId8"/>
    <p:sldId id="321" r:id="rId9"/>
    <p:sldId id="331" r:id="rId10"/>
  </p:sldIdLst>
  <p:sldSz cx="24384000" cy="13716000"/>
  <p:notesSz cx="6858000" cy="9144000"/>
  <p:embeddedFontLst>
    <p:embeddedFont>
      <p:font typeface="Arial Rounded MT Bold" panose="020F0704030504030204" pitchFamily="34" charset="0"/>
      <p:regular r:id="rId12"/>
    </p:embeddedFont>
    <p:embeddedFont>
      <p:font typeface="Forte" panose="03060902040502070203" pitchFamily="66" charset="0"/>
      <p:regular r:id="rId13"/>
    </p:embeddedFont>
    <p:embeddedFont>
      <p:font typeface="Google Sans" panose="020B0604020202020204" charset="0"/>
      <p:regular r:id="rId14"/>
      <p:bold r:id="rId15"/>
      <p:italic r:id="rId16"/>
      <p:boldItalic r:id="rId17"/>
    </p:embeddedFont>
    <p:embeddedFont>
      <p:font typeface="Helvetica Neue" panose="020B0604020202020204" charset="0"/>
      <p:regular r:id="rId18"/>
      <p:bold r:id="rId19"/>
      <p:italic r:id="rId20"/>
      <p:boldItalic r:id="rId21"/>
    </p:embeddedFont>
    <p:embeddedFont>
      <p:font typeface="Open Sans Light" panose="020B0306030504020204" pitchFamily="34" charset="0"/>
      <p:regular r:id="rId22"/>
      <p:bold r:id="rId23"/>
      <p:italic r:id="rId24"/>
      <p:boldItalic r:id="rId25"/>
    </p:embeddedFont>
    <p:embeddedFont>
      <p:font typeface="Roboto Mono" panose="00000009000000000000" pitchFamily="49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7" d="100"/>
          <a:sy n="37" d="100"/>
        </p:scale>
        <p:origin x="101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bc4458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25bc4458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2e4655570_1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42e465557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4101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2e4655570_1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42e465557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9076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d4ac5bf46_0_1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bd4ac5bf4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d4ac5bf46_0_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gbd4ac5bf4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5762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2609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d4ac5bf46_0_1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bd4ac5bf4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6185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45d6d87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45d6d87a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241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2e4655570_1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42e465557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504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Yellow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">
  <p:cSld name="Quot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Blue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Yellow">
  <p:cSld name="Quote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Red">
  <p:cSld name="Quote_3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7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r" rtl="0">
              <a:buNone/>
              <a:defRPr sz="2700">
                <a:solidFill>
                  <a:schemeClr val="dk2"/>
                </a:solidFill>
              </a:defRPr>
            </a:lvl1pPr>
            <a:lvl2pPr lvl="1" algn="r" rtl="0">
              <a:buNone/>
              <a:defRPr sz="2700">
                <a:solidFill>
                  <a:schemeClr val="dk2"/>
                </a:solidFill>
              </a:defRPr>
            </a:lvl2pPr>
            <a:lvl3pPr lvl="2" algn="r" rtl="0">
              <a:buNone/>
              <a:defRPr sz="2700">
                <a:solidFill>
                  <a:schemeClr val="dk2"/>
                </a:solidFill>
              </a:defRPr>
            </a:lvl3pPr>
            <a:lvl4pPr lvl="3" algn="r" rtl="0">
              <a:buNone/>
              <a:defRPr sz="2700">
                <a:solidFill>
                  <a:schemeClr val="dk2"/>
                </a:solidFill>
              </a:defRPr>
            </a:lvl4pPr>
            <a:lvl5pPr lvl="4" algn="r" rtl="0">
              <a:buNone/>
              <a:defRPr sz="2700">
                <a:solidFill>
                  <a:schemeClr val="dk2"/>
                </a:solidFill>
              </a:defRPr>
            </a:lvl5pPr>
            <a:lvl6pPr lvl="5" algn="r" rtl="0">
              <a:buNone/>
              <a:defRPr sz="2700">
                <a:solidFill>
                  <a:schemeClr val="dk2"/>
                </a:solidFill>
              </a:defRPr>
            </a:lvl6pPr>
            <a:lvl7pPr lvl="6" algn="r" rtl="0">
              <a:buNone/>
              <a:defRPr sz="2700">
                <a:solidFill>
                  <a:schemeClr val="dk2"/>
                </a:solidFill>
              </a:defRPr>
            </a:lvl7pPr>
            <a:lvl8pPr lvl="7" algn="r" rtl="0">
              <a:buNone/>
              <a:defRPr sz="2700">
                <a:solidFill>
                  <a:schemeClr val="dk2"/>
                </a:solidFill>
              </a:defRPr>
            </a:lvl8pPr>
            <a:lvl9pPr lvl="8" algn="r" rtl="0">
              <a:buNone/>
              <a:defRPr sz="2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659" r:id="rId3"/>
    <p:sldLayoutId id="2147483660" r:id="rId4"/>
    <p:sldLayoutId id="2147483669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audio" Target="../media/audio1.wav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audio" Target="../media/audio2.wav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3051379" y="5842200"/>
            <a:ext cx="14310600" cy="2031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</a:rPr>
              <a:t>M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e</a:t>
            </a:r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</a:rPr>
              <a:t>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</a:rPr>
              <a:t>a </a:t>
            </a:r>
            <a:r>
              <a:rPr lang="en-US" dirty="0">
                <a:solidFill>
                  <a:srgbClr val="FFC000"/>
                </a:solidFill>
                <a:latin typeface="Arial Rounded MT Bold" panose="020F0704030504030204" pitchFamily="34" charset="0"/>
              </a:rPr>
              <a:t>q</a:t>
            </a:r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</a:rPr>
              <a:t>u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e</a:t>
            </a:r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</a:rPr>
              <a:t>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y</a:t>
            </a:r>
            <a:endParaRPr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2"/>
          </p:nvPr>
        </p:nvSpPr>
        <p:spPr>
          <a:xfrm>
            <a:off x="2427925" y="10080055"/>
            <a:ext cx="10548300" cy="8617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rgbClr val="002060"/>
                </a:solidFill>
                <a:latin typeface="Arial Rounded MT Bold" panose="020F0704030504030204" pitchFamily="34" charset="0"/>
              </a:rPr>
              <a:t>Eng:Saeed</a:t>
            </a:r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 Ramadan</a:t>
            </a:r>
            <a:endParaRPr sz="44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>
            <a:spLocks noGrp="1"/>
          </p:cNvSpPr>
          <p:nvPr>
            <p:ph type="title"/>
          </p:nvPr>
        </p:nvSpPr>
        <p:spPr>
          <a:xfrm>
            <a:off x="381980" y="367036"/>
            <a:ext cx="4709565" cy="1969689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600" dirty="0">
                <a:solidFill>
                  <a:srgbClr val="002060"/>
                </a:solidFill>
                <a:latin typeface="Forte" panose="03060902040502070203" pitchFamily="66" charset="0"/>
                <a:cs typeface="Arial" pitchFamily="34" charset="0"/>
              </a:rPr>
              <a:t>A</a:t>
            </a:r>
            <a:r>
              <a:rPr lang="en-US" altLang="ko-KR" sz="9600" dirty="0">
                <a:solidFill>
                  <a:srgbClr val="C00000"/>
                </a:solidFill>
                <a:latin typeface="Forte" panose="03060902040502070203" pitchFamily="66" charset="0"/>
                <a:cs typeface="Arial" pitchFamily="34" charset="0"/>
              </a:rPr>
              <a:t>g</a:t>
            </a:r>
            <a:r>
              <a:rPr lang="en-US" altLang="ko-KR" sz="9600" dirty="0">
                <a:solidFill>
                  <a:srgbClr val="002060"/>
                </a:solidFill>
                <a:latin typeface="Forte" panose="03060902040502070203" pitchFamily="66" charset="0"/>
                <a:cs typeface="Arial" pitchFamily="34" charset="0"/>
              </a:rPr>
              <a:t>e</a:t>
            </a:r>
            <a:r>
              <a:rPr lang="en-US" altLang="ko-KR" sz="9600" dirty="0">
                <a:solidFill>
                  <a:srgbClr val="C00000"/>
                </a:solidFill>
                <a:latin typeface="Forte" panose="03060902040502070203" pitchFamily="66" charset="0"/>
                <a:cs typeface="Arial" pitchFamily="34" charset="0"/>
              </a:rPr>
              <a:t>n</a:t>
            </a:r>
            <a:r>
              <a:rPr lang="en-US" altLang="ko-KR" sz="9600" dirty="0">
                <a:solidFill>
                  <a:srgbClr val="002060"/>
                </a:solidFill>
                <a:latin typeface="Forte" panose="03060902040502070203" pitchFamily="66" charset="0"/>
                <a:cs typeface="Arial" pitchFamily="34" charset="0"/>
              </a:rPr>
              <a:t>d</a:t>
            </a:r>
            <a:r>
              <a:rPr lang="en-US" altLang="ko-KR" sz="9600" dirty="0">
                <a:solidFill>
                  <a:srgbClr val="C00000"/>
                </a:solidFill>
                <a:latin typeface="Forte" panose="03060902040502070203" pitchFamily="66" charset="0"/>
                <a:cs typeface="Arial" pitchFamily="34" charset="0"/>
              </a:rPr>
              <a:t>a</a:t>
            </a:r>
            <a:endParaRPr dirty="0">
              <a:solidFill>
                <a:srgbClr val="C00000"/>
              </a:solidFill>
              <a:latin typeface="Forte" panose="03060902040502070203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45B8C8-122E-5049-2BB6-EDB77F570A98}"/>
              </a:ext>
            </a:extLst>
          </p:cNvPr>
          <p:cNvSpPr txBox="1"/>
          <p:nvPr/>
        </p:nvSpPr>
        <p:spPr>
          <a:xfrm>
            <a:off x="1163776" y="3084768"/>
            <a:ext cx="92894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6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 Media Query Syntax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833F56-4EAE-F4B5-67A8-8C2E7D2130B5}"/>
              </a:ext>
            </a:extLst>
          </p:cNvPr>
          <p:cNvSpPr txBox="1"/>
          <p:nvPr/>
        </p:nvSpPr>
        <p:spPr>
          <a:xfrm>
            <a:off x="1163776" y="4100431"/>
            <a:ext cx="5548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6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Media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A71B2-2F21-8E1F-2042-0FAB664A1781}"/>
              </a:ext>
            </a:extLst>
          </p:cNvPr>
          <p:cNvSpPr txBox="1"/>
          <p:nvPr/>
        </p:nvSpPr>
        <p:spPr>
          <a:xfrm>
            <a:off x="1163776" y="5118647"/>
            <a:ext cx="66709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6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Media features</a:t>
            </a:r>
            <a:endParaRPr lang="en-US" sz="115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00112-2161-A245-9E56-F0C8CE22298B}"/>
              </a:ext>
            </a:extLst>
          </p:cNvPr>
          <p:cNvSpPr txBox="1"/>
          <p:nvPr/>
        </p:nvSpPr>
        <p:spPr>
          <a:xfrm>
            <a:off x="1163776" y="6134310"/>
            <a:ext cx="10079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6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Operators (and , or , not)</a:t>
            </a:r>
            <a:endParaRPr lang="en-US" sz="48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37C5E-D273-4741-9118-C2DCBBD289F9}"/>
              </a:ext>
            </a:extLst>
          </p:cNvPr>
          <p:cNvSpPr txBox="1"/>
          <p:nvPr/>
        </p:nvSpPr>
        <p:spPr>
          <a:xfrm>
            <a:off x="1163776" y="7149973"/>
            <a:ext cx="80841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6000" dirty="0">
                <a:solidFill>
                  <a:srgbClr val="FF0000"/>
                </a:solidFill>
                <a:effectLst/>
                <a:latin typeface="Arial Rounded MT Bold" panose="020F0704030504030204" pitchFamily="34" charset="0"/>
              </a:rPr>
              <a:t>Small Example</a:t>
            </a:r>
            <a:endParaRPr lang="en-US" sz="48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87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" grpId="0"/>
      <p:bldP spid="3" grpId="0"/>
      <p:bldP spid="4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5;p30">
            <a:extLst>
              <a:ext uri="{FF2B5EF4-FFF2-40B4-BE49-F238E27FC236}">
                <a16:creationId xmlns:a16="http://schemas.microsoft.com/office/drawing/2014/main" id="{78E7B55C-DA82-0D63-257A-1200190EFB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20750" y="628950"/>
            <a:ext cx="14542500" cy="1508024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ctr"/>
            <a:r>
              <a:rPr lang="en-US" sz="66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Media Query Syntax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79F33-02F6-6EAA-BAC8-0CA179C1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91745"/>
            <a:ext cx="24384000" cy="303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57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379CD6-C75E-FD60-25E5-485B0A4A1E89}"/>
              </a:ext>
            </a:extLst>
          </p:cNvPr>
          <p:cNvSpPr txBox="1"/>
          <p:nvPr/>
        </p:nvSpPr>
        <p:spPr>
          <a:xfrm>
            <a:off x="6202731" y="2580142"/>
            <a:ext cx="11978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Media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D5604-3996-F8E1-F1CE-67D106C5C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544" y="4438649"/>
            <a:ext cx="14588837" cy="70744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  <p:sndAc>
          <p:stSnd>
            <p:snd r:embed="rId3" name="chimes.wav"/>
          </p:stSnd>
        </p:sndAc>
      </p:transition>
    </mc:Choice>
    <mc:Fallback xmlns="">
      <p:transition spd="slow">
        <p:fade/>
        <p:sndAc>
          <p:stSnd>
            <p:snd r:embed="rId5" name="chimes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>
            <a:spLocks noGrp="1"/>
          </p:cNvSpPr>
          <p:nvPr>
            <p:ph type="title"/>
          </p:nvPr>
        </p:nvSpPr>
        <p:spPr>
          <a:xfrm>
            <a:off x="5279502" y="2647303"/>
            <a:ext cx="13824995" cy="1723468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ctr"/>
            <a:r>
              <a:rPr lang="en-US" sz="8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Media features</a:t>
            </a:r>
            <a:endParaRPr lang="en-US" sz="153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E4B30-A8CF-A47D-E4B6-FD11DEF142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365"/>
          <a:stretch/>
        </p:blipFill>
        <p:spPr>
          <a:xfrm>
            <a:off x="4010891" y="4370771"/>
            <a:ext cx="14609618" cy="71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9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  <p:sndAc>
          <p:stSnd>
            <p:snd r:embed="rId3" name="bomb.wav"/>
          </p:stSnd>
        </p:sndAc>
      </p:transition>
    </mc:Choice>
    <mc:Fallback xmlns="">
      <p:transition spd="slow">
        <p:fade/>
        <p:sndAc>
          <p:stSnd>
            <p:snd r:embed="rId5" name="bomb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>
            <a:spLocks noGrp="1"/>
          </p:cNvSpPr>
          <p:nvPr>
            <p:ph type="title"/>
          </p:nvPr>
        </p:nvSpPr>
        <p:spPr>
          <a:xfrm>
            <a:off x="3140440" y="3205895"/>
            <a:ext cx="14542500" cy="1508024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ctr"/>
            <a:r>
              <a:rPr lang="en-US" sz="66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Operators (and , or , not)</a:t>
            </a:r>
            <a:endParaRPr lang="en-US" sz="54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24E7C-C73B-553C-FEBC-F25088F3F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527" y="5153892"/>
            <a:ext cx="16479982" cy="687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03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  <p:sndAc>
          <p:stSnd>
            <p:snd r:embed="rId3" name="chimes.wav"/>
          </p:stSnd>
        </p:sndAc>
      </p:transition>
    </mc:Choice>
    <mc:Fallback xmlns="">
      <p:transition spd="slow">
        <p:fade/>
        <p:sndAc>
          <p:stSnd>
            <p:snd r:embed="rId5" name="chimes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379CD6-C75E-FD60-25E5-485B0A4A1E89}"/>
              </a:ext>
            </a:extLst>
          </p:cNvPr>
          <p:cNvSpPr txBox="1"/>
          <p:nvPr/>
        </p:nvSpPr>
        <p:spPr>
          <a:xfrm>
            <a:off x="6202731" y="2580142"/>
            <a:ext cx="11978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Small Example</a:t>
            </a:r>
            <a:endParaRPr lang="en-US" sz="54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9807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  <p:sndAc>
          <p:stSnd>
            <p:snd r:embed="rId3" name="chimes.wav"/>
          </p:stSnd>
        </p:sndAc>
      </p:transition>
    </mc:Choice>
    <mc:Fallback xmlns="">
      <p:transition spd="slow">
        <p:fade/>
        <p:sndAc>
          <p:stSnd>
            <p:snd r:embed="rId5" name="chimes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C46C8D-EE91-A6AD-7777-62F0EB5DD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216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472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>
            <a:spLocks noGrp="1"/>
          </p:cNvSpPr>
          <p:nvPr>
            <p:ph type="title"/>
          </p:nvPr>
        </p:nvSpPr>
        <p:spPr>
          <a:xfrm>
            <a:off x="8757053" y="5895000"/>
            <a:ext cx="6869893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Thank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you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.</a:t>
            </a:r>
            <a:endParaRPr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41657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45</Words>
  <Application>Microsoft Office PowerPoint</Application>
  <PresentationFormat>Custom</PresentationFormat>
  <Paragraphs>14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Forte</vt:lpstr>
      <vt:lpstr>Google Sans</vt:lpstr>
      <vt:lpstr>Helvetica Neue</vt:lpstr>
      <vt:lpstr>Open Sans Light</vt:lpstr>
      <vt:lpstr>Arial Rounded MT Bold</vt:lpstr>
      <vt:lpstr>Roboto Mono</vt:lpstr>
      <vt:lpstr>Wingdings</vt:lpstr>
      <vt:lpstr>Arial</vt:lpstr>
      <vt:lpstr>Simple Light</vt:lpstr>
      <vt:lpstr>Media query</vt:lpstr>
      <vt:lpstr>Agenda</vt:lpstr>
      <vt:lpstr>Media Query Syntax</vt:lpstr>
      <vt:lpstr>PowerPoint Presentation</vt:lpstr>
      <vt:lpstr>Media features</vt:lpstr>
      <vt:lpstr>Operators (and , or , not)</vt:lpstr>
      <vt:lpstr>PowerPoint Presentation</vt:lpstr>
      <vt:lpstr>PowerPoint Presentation</vt:lpstr>
      <vt:lpstr>Thank you 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first step</dc:title>
  <dc:creator>Lenovo</dc:creator>
  <cp:lastModifiedBy>Lenovo</cp:lastModifiedBy>
  <cp:revision>16</cp:revision>
  <dcterms:modified xsi:type="dcterms:W3CDTF">2023-04-07T01:48:20Z</dcterms:modified>
</cp:coreProperties>
</file>